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custDataLst>
    <p:tags r:id="rId5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9" pos="7423" userDrawn="1">
          <p15:clr>
            <a:srgbClr val="A4A3A4"/>
          </p15:clr>
        </p15:guide>
        <p15:guide id="10" pos="257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217"/>
    <a:srgbClr val="FD5A27"/>
    <a:srgbClr val="313C4B"/>
    <a:srgbClr val="1E242E"/>
    <a:srgbClr val="FEAA90"/>
    <a:srgbClr val="AA2A02"/>
    <a:srgbClr val="576A87"/>
    <a:srgbClr val="1B212B"/>
    <a:srgbClr val="333F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18" autoAdjust="0"/>
    <p:restoredTop sz="94009" autoAdjust="0"/>
  </p:normalViewPr>
  <p:slideViewPr>
    <p:cSldViewPr>
      <p:cViewPr varScale="1">
        <p:scale>
          <a:sx n="99" d="100"/>
          <a:sy n="99" d="100"/>
        </p:scale>
        <p:origin x="264" y="72"/>
      </p:cViewPr>
      <p:guideLst>
        <p:guide pos="3840"/>
        <p:guide pos="7423"/>
        <p:guide pos="257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13BF-BFFB-42BB-BB59-2242504D84BC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D9ECC-A8B4-4BFB-9F52-FEFED605C5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530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254B-8964-4F57-BA27-567E03392278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D633-98C0-43FF-9CFA-EF9A4754A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5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직선 연결선 13"/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10486" r="5899" b="12107"/>
          <a:stretch/>
        </p:blipFill>
        <p:spPr>
          <a:xfrm>
            <a:off x="719138" y="719138"/>
            <a:ext cx="10753725" cy="5308600"/>
          </a:xfrm>
          <a:prstGeom prst="rect">
            <a:avLst/>
          </a:prstGeom>
        </p:spPr>
      </p:pic>
      <p:sp>
        <p:nvSpPr>
          <p:cNvPr id="9" name="텍스트 개체 틀 9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156268" y="2573809"/>
            <a:ext cx="5879463" cy="615553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ctr" latinLnBrk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Presentation main title 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215679" y="3209458"/>
            <a:ext cx="5760641" cy="249299"/>
          </a:xfrm>
          <a:prstGeom prst="rect">
            <a:avLst/>
          </a:prstGeom>
          <a:effectLst/>
        </p:spPr>
        <p:txBody>
          <a:bodyPr lIns="0" tIns="0" rIns="0" bIns="0">
            <a:spAutoFit/>
          </a:bodyPr>
          <a:lstStyle>
            <a:lvl1pPr marL="0" indent="0" algn="ctr" latinLnBrk="0">
              <a:buNone/>
              <a:defRPr sz="1800" b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Slogan goes here</a:t>
            </a:r>
          </a:p>
        </p:txBody>
      </p:sp>
    </p:spTree>
    <p:extLst>
      <p:ext uri="{BB962C8B-B14F-4D97-AF65-F5344CB8AC3E}">
        <p14:creationId xmlns:p14="http://schemas.microsoft.com/office/powerpoint/2010/main" val="37828416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629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1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9" r:id="rId2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888502" y="1124744"/>
            <a:ext cx="8414996" cy="1354217"/>
          </a:xfrm>
        </p:spPr>
        <p:txBody>
          <a:bodyPr>
            <a:spAutoFit/>
          </a:bodyPr>
          <a:lstStyle/>
          <a:p>
            <a:r>
              <a:rPr lang="en-US" altLang="ko-KR" sz="4400" dirty="0"/>
              <a:t>A journey to exposure assessment and health risk assessment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3215679" y="2893711"/>
            <a:ext cx="5760641" cy="662104"/>
          </a:xfrm>
        </p:spPr>
        <p:txBody>
          <a:bodyPr/>
          <a:lstStyle/>
          <a:p>
            <a:pPr>
              <a:lnSpc>
                <a:spcPts val="10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許惠悰 教授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  <a:p>
            <a:pPr>
              <a:lnSpc>
                <a:spcPts val="1000"/>
              </a:lnSpc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  <a:p>
            <a:pPr>
              <a:lnSpc>
                <a:spcPts val="1000"/>
              </a:lnSpc>
            </a:pPr>
            <a:r>
              <a:rPr lang="zh-TW" altLang="en-US" sz="2000" dirty="0">
                <a:effectLst/>
              </a:rPr>
              <a:t>中國醫藥大學公共衛生學系</a:t>
            </a:r>
            <a:endParaRPr lang="zh-TW" altLang="en-US" sz="20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43008" y="3969303"/>
            <a:ext cx="4717288" cy="2154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時間 ：</a:t>
            </a:r>
            <a:r>
              <a:rPr kumimoji="0"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02</a:t>
            </a:r>
            <a:r>
              <a:rPr kumimoji="0"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月</a:t>
            </a:r>
            <a:r>
              <a:rPr kumimoji="0"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24</a:t>
            </a:r>
            <a:r>
              <a:rPr kumimoji="0"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日 </a:t>
            </a:r>
            <a:r>
              <a:rPr kumimoji="0"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10:00 a.m.      </a:t>
            </a:r>
            <a:r>
              <a:rPr kumimoji="0"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地點 ：環工館 </a:t>
            </a:r>
            <a:r>
              <a:rPr kumimoji="0"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102</a:t>
            </a:r>
            <a:r>
              <a:rPr kumimoji="0"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演講廳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829051" y="3789040"/>
            <a:ext cx="533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802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6627d2695334a85f99fd13ec96b136c6476d7cf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scene3d>
          <a:camera prst="orthographicFront">
            <a:rot lat="0" lon="0" rev="0"/>
          </a:camera>
          <a:lightRig rig="threePt" dir="t"/>
        </a:scene3d>
        <a:sp3d prstMaterial="matte">
          <a:bevelT w="1270" h="1270"/>
        </a:sp3d>
      </a:spPr>
      <a:bodyPr wrap="square" lIns="0" tIns="0" rIns="0" bIns="0" anchor="t" anchorCtr="0">
        <a:spAutoFit/>
        <a:sp3d/>
      </a:bodyPr>
      <a:lstStyle>
        <a:defPPr>
          <a:defRPr sz="1600">
            <a:solidFill>
              <a:srgbClr val="313C4B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11625</TotalTime>
  <Words>38</Words>
  <Application>Microsoft Office PowerPoint</Application>
  <PresentationFormat>寬螢幕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맑은 고딕</vt:lpstr>
      <vt:lpstr>微軟正黑體</vt:lpstr>
      <vt:lpstr>Arial</vt:lpstr>
      <vt:lpstr>Calibri</vt:lpstr>
      <vt:lpstr>Tahoma</vt:lpstr>
      <vt:lpstr>Office 테마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min hsuan chang</dc:creator>
  <cp:lastModifiedBy>USER</cp:lastModifiedBy>
  <cp:revision>658</cp:revision>
  <dcterms:created xsi:type="dcterms:W3CDTF">2014-05-15T02:02:05Z</dcterms:created>
  <dcterms:modified xsi:type="dcterms:W3CDTF">2023-02-09T03:05:59Z</dcterms:modified>
</cp:coreProperties>
</file>